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11" d="100"/>
          <a:sy n="111" d="100"/>
        </p:scale>
        <p:origin x="89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4562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Reshmaa</a:t>
            </a:r>
            <a:r>
              <a:rPr lang="en-US" sz="1100" b="0" i="0" u="none" strike="noStrike" cap="none" dirty="0">
                <a:solidFill>
                  <a:schemeClr val="tx1"/>
                </a:solidFill>
                <a:latin typeface="Arial"/>
                <a:ea typeface="Arial"/>
                <a:cs typeface="Arial"/>
                <a:sym typeface="Arial"/>
              </a:rPr>
              <a:t> M 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622021243046</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EB5D13AB-8B20-2D3D-0856-D784120205D6}"/>
              </a:ext>
            </a:extLst>
          </p:cNvPr>
          <p:cNvPicPr>
            <a:picLocks noChangeAspect="1"/>
          </p:cNvPicPr>
          <p:nvPr/>
        </p:nvPicPr>
        <p:blipFill>
          <a:blip r:embed="rId2"/>
          <a:stretch>
            <a:fillRect/>
          </a:stretch>
        </p:blipFill>
        <p:spPr>
          <a:xfrm>
            <a:off x="158128" y="1141280"/>
            <a:ext cx="8848367" cy="3863857"/>
          </a:xfrm>
          <a:prstGeom prst="rect">
            <a:avLst/>
          </a:prstGeom>
        </p:spPr>
      </p:pic>
      <p:pic>
        <p:nvPicPr>
          <p:cNvPr id="4" name="Picture 3">
            <a:extLst>
              <a:ext uri="{FF2B5EF4-FFF2-40B4-BE49-F238E27FC236}">
                <a16:creationId xmlns:a16="http://schemas.microsoft.com/office/drawing/2014/main" id="{118B57DE-F4A7-A0BC-CA97-BD32EC2A47E4}"/>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7DAB0B50-90FD-2095-3374-7336C4E5BA80}"/>
              </a:ext>
            </a:extLst>
          </p:cNvPr>
          <p:cNvPicPr>
            <a:picLocks noChangeAspect="1"/>
          </p:cNvPicPr>
          <p:nvPr/>
        </p:nvPicPr>
        <p:blipFill>
          <a:blip r:embed="rId4"/>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03365E6D-69B9-6658-230A-19842AA7B64A}"/>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F3399C-602C-B4F0-2150-239722378BDF}"/>
              </a:ext>
            </a:extLst>
          </p:cNvPr>
          <p:cNvPicPr>
            <a:picLocks noChangeAspect="1"/>
          </p:cNvPicPr>
          <p:nvPr/>
        </p:nvPicPr>
        <p:blipFill>
          <a:blip r:embed="rId2"/>
          <a:stretch>
            <a:fillRect/>
          </a:stretch>
        </p:blipFill>
        <p:spPr>
          <a:xfrm>
            <a:off x="213131" y="1086280"/>
            <a:ext cx="8765864" cy="3856980"/>
          </a:xfrm>
          <a:prstGeom prst="rect">
            <a:avLst/>
          </a:prstGeom>
        </p:spPr>
      </p:pic>
      <p:pic>
        <p:nvPicPr>
          <p:cNvPr id="4" name="Picture 3">
            <a:extLst>
              <a:ext uri="{FF2B5EF4-FFF2-40B4-BE49-F238E27FC236}">
                <a16:creationId xmlns:a16="http://schemas.microsoft.com/office/drawing/2014/main" id="{DA0BD413-6E8D-5B21-0F12-6454F390C074}"/>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CD0E145F-A82A-23F2-31A4-D555E113D388}"/>
              </a:ext>
            </a:extLst>
          </p:cNvPr>
          <p:cNvPicPr>
            <a:picLocks noChangeAspect="1"/>
          </p:cNvPicPr>
          <p:nvPr/>
        </p:nvPicPr>
        <p:blipFill>
          <a:blip r:embed="rId4"/>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FB408984-AEFD-6B0F-8BB4-E329A0C0123E}"/>
              </a:ext>
            </a:extLst>
          </p:cNvPr>
          <p:cNvPicPr>
            <a:picLocks noChangeAspect="1"/>
          </p:cNvPicPr>
          <p:nvPr/>
        </p:nvPicPr>
        <p:blipFill>
          <a:blip r:embed="rId5"/>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6D2C920E-EBE8-9A7E-EE9D-BDF8E9FBE74E}"/>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7F60E8AE-07E6-BEAB-BF79-13FE4509F1AF}"/>
              </a:ext>
            </a:extLst>
          </p:cNvPr>
          <p:cNvPicPr>
            <a:picLocks noChangeAspect="1"/>
          </p:cNvPicPr>
          <p:nvPr/>
        </p:nvPicPr>
        <p:blipFill>
          <a:blip r:embed="rId3"/>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5077992-25AC-EAC5-2FF7-4A4B3577234D}"/>
              </a:ext>
            </a:extLst>
          </p:cNvPr>
          <p:cNvPicPr>
            <a:picLocks noChangeAspect="1"/>
          </p:cNvPicPr>
          <p:nvPr/>
        </p:nvPicPr>
        <p:blipFill>
          <a:blip r:embed="rId4"/>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9CC11F4D-D8CF-5516-67C6-AE8667F072F2}"/>
              </a:ext>
            </a:extLst>
          </p:cNvPr>
          <p:cNvPicPr>
            <a:picLocks noChangeAspect="1"/>
          </p:cNvPicPr>
          <p:nvPr/>
        </p:nvPicPr>
        <p:blipFill>
          <a:blip r:embed="rId5"/>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7AF150EE-12D3-870B-BD5F-208538D575F6}"/>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164</TotalTime>
  <Words>851</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Manikandan M</cp:lastModifiedBy>
  <cp:revision>19</cp:revision>
  <dcterms:modified xsi:type="dcterms:W3CDTF">2024-04-09T09:54:52Z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